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e152c76d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e152c76d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ce152c76d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ce152c76d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e152c76d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e152c76d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e152c76d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e152c76d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ce152c76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ce152c76d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e152c76d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e152c76d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ce152c7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ce152c7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ce152c7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ce152c76d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ce152c7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ce152c76d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ce152c76d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ce152c76d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ce152c76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ce152c76d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ce152c76d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ce152c76d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ce152c76d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ce152c76d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Python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Installation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Step 7:</a:t>
            </a:r>
            <a:endParaRPr sz="2400"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2825100" cy="24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 b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a successful installation you will see the “Thanks for installing Anaconda” dialog box.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700" y="1024275"/>
            <a:ext cx="4354656" cy="33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Running Anaconda</a:t>
            </a:r>
            <a:endParaRPr sz="2400"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2825100" cy="24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Windows Start menu, select the shortcut Anaconda Navigator from the Recently added or by typing “Anaconda Navigator”. If Navigator opens, you have successfully installed Anaconda. 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028" y="916925"/>
            <a:ext cx="3661995" cy="3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6703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Running Jupyter Notebook from Anaconda</a:t>
            </a:r>
            <a:endParaRPr sz="240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4294967295"/>
          </p:nvPr>
        </p:nvSpPr>
        <p:spPr>
          <a:xfrm>
            <a:off x="535775" y="2030625"/>
            <a:ext cx="2632200" cy="24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Arial"/>
                <a:ea typeface="Arial"/>
                <a:cs typeface="Arial"/>
                <a:sym typeface="Arial"/>
              </a:rPr>
              <a:t>Anaconda Navigator will take some time in launching for the first time (It is recommended to restart your PC before running Anaconda for the first time).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050" y="1978175"/>
            <a:ext cx="4935376" cy="26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6703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Running Jupyter Notebook from Anaconda</a:t>
            </a:r>
            <a:endParaRPr sz="2400"/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 idx="4294967295"/>
          </p:nvPr>
        </p:nvSpPr>
        <p:spPr>
          <a:xfrm>
            <a:off x="535775" y="2030625"/>
            <a:ext cx="81492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Arial"/>
                <a:ea typeface="Arial"/>
                <a:cs typeface="Arial"/>
                <a:sym typeface="Arial"/>
              </a:rPr>
              <a:t>Click on the Launch icon of Jupyter Notebook and the Jupyter Notebook Dashboard will open in your default browser.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450" y="2862800"/>
            <a:ext cx="6773851" cy="19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6703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Running Jupyter Notebook from Anaconda</a:t>
            </a:r>
            <a:endParaRPr sz="2400"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 idx="4294967295"/>
          </p:nvPr>
        </p:nvSpPr>
        <p:spPr>
          <a:xfrm>
            <a:off x="535775" y="2030625"/>
            <a:ext cx="2909400" cy="22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Arial"/>
                <a:ea typeface="Arial"/>
                <a:cs typeface="Arial"/>
                <a:sym typeface="Arial"/>
              </a:rPr>
              <a:t>Now click on the New button in top right and select Python3 from drop down menu.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08013"/>
            <a:ext cx="3293825" cy="24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6703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Running Jupyter Notebook from Anaconda</a:t>
            </a:r>
            <a:endParaRPr sz="2400"/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 idx="4294967295"/>
          </p:nvPr>
        </p:nvSpPr>
        <p:spPr>
          <a:xfrm>
            <a:off x="535775" y="2030625"/>
            <a:ext cx="76311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Arial"/>
                <a:ea typeface="Arial"/>
                <a:cs typeface="Arial"/>
                <a:sym typeface="Arial"/>
              </a:rPr>
              <a:t>A fresh Jupyter Notebook will open in the new tab. Now write a few lines of code and press CTRL+ENTER to run it. And Yeah, you’ve run your first line of Python.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0" y="2999225"/>
            <a:ext cx="8051151" cy="18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Python ?</a:t>
            </a: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is a powerful multi-purpose, high level, object oriented programming language. It has simple easy-to-use syntax, making it the perfect language for someone trying to learn computer programming for the first time. </a:t>
            </a:r>
            <a:endParaRPr sz="1800" b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is widely used in the field of Artificial Intelligence and Web Development.</a:t>
            </a:r>
            <a:endParaRPr sz="1800" b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975" y="1019700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Python Installation</a:t>
            </a:r>
            <a:endParaRPr sz="2400"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294400" cy="3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Arial"/>
                <a:ea typeface="Arial"/>
                <a:cs typeface="Arial"/>
                <a:sym typeface="Arial"/>
              </a:rPr>
              <a:t>We are going to install Python with Anaconda. </a:t>
            </a:r>
            <a:r>
              <a:rPr lang="en" sz="1800" b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open-source </a:t>
            </a:r>
            <a:r>
              <a:rPr lang="en" sz="1800" b="0"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Anaconda Distribution</a:t>
            </a:r>
            <a:r>
              <a:rPr lang="en" sz="1800" b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the easiest way to perform Python/R data science and machine learning on Linux, Windows, and Mac OS X. With over 11 million users worldwide, it is the industry standard for developing, testing, and training on a single machine.</a:t>
            </a:r>
            <a:endParaRPr sz="1800" b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Anaconda installation steps with proper illustrations are discussed in further slides.</a:t>
            </a:r>
            <a:endParaRPr sz="1800" b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400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000" y="1971313"/>
            <a:ext cx="2401749" cy="12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Step 1:</a:t>
            </a:r>
            <a:endParaRPr sz="2400"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8185200" cy="17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 b="0">
                <a:latin typeface="Arial"/>
                <a:ea typeface="Arial"/>
                <a:cs typeface="Arial"/>
                <a:sym typeface="Arial"/>
              </a:rPr>
              <a:t>Go to Anaconda official Website (</a:t>
            </a:r>
            <a:r>
              <a:rPr lang="en" sz="1600" b="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https://www.anaconda.com/</a:t>
            </a:r>
            <a:r>
              <a:rPr lang="en" sz="1600" b="0">
                <a:latin typeface="Arial"/>
                <a:ea typeface="Arial"/>
                <a:cs typeface="Arial"/>
                <a:sym typeface="Arial"/>
              </a:rPr>
              <a:t>), click on Downloads in the top right corner.</a:t>
            </a:r>
            <a:endParaRPr sz="1800" b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None/>
            </a:pPr>
            <a:endParaRPr sz="2400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663" y="2511525"/>
            <a:ext cx="6968675" cy="23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Step 2:</a:t>
            </a:r>
            <a:endParaRPr sz="2400"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29334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 b="0">
                <a:latin typeface="Arial"/>
                <a:ea typeface="Arial"/>
                <a:cs typeface="Arial"/>
                <a:sym typeface="Arial"/>
              </a:rPr>
              <a:t>Scroll down on the new page and you will find download options. Choose your platform(Windows/Linux/Mac) and click download. You can choose between 64-Bit Installer and 32-Bit Installer according to your system specifications.</a:t>
            </a:r>
            <a:endParaRPr sz="2400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175" y="909825"/>
            <a:ext cx="5360299" cy="35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Step 3:</a:t>
            </a:r>
            <a:endParaRPr sz="2400"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29334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 b="0">
                <a:latin typeface="Arial"/>
                <a:ea typeface="Arial"/>
                <a:cs typeface="Arial"/>
                <a:sym typeface="Arial"/>
              </a:rPr>
              <a:t>Now double click on the downloaded .exe file and a security warning pop-up window may appear, click run on it.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t="-4508" r="-3295" b="-8205"/>
          <a:stretch/>
        </p:blipFill>
        <p:spPr>
          <a:xfrm>
            <a:off x="3621575" y="1300925"/>
            <a:ext cx="4485150" cy="29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Step 4:</a:t>
            </a:r>
            <a:endParaRPr sz="2400"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29334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4.1 :</a:t>
            </a:r>
            <a:r>
              <a:rPr lang="en" sz="1600" b="0">
                <a:latin typeface="Arial"/>
                <a:ea typeface="Arial"/>
                <a:cs typeface="Arial"/>
                <a:sym typeface="Arial"/>
              </a:rPr>
              <a:t> Click Next, read the licencing terms and click agree.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4.2 : </a:t>
            </a:r>
            <a:r>
              <a:rPr lang="en" sz="1600" b="0">
                <a:latin typeface="Arial"/>
                <a:ea typeface="Arial"/>
                <a:cs typeface="Arial"/>
                <a:sym typeface="Arial"/>
              </a:rPr>
              <a:t>Select an install for “Just me” and click next. Now choose an installation directory and click next.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00" y="957975"/>
            <a:ext cx="4348439" cy="33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Step 5:</a:t>
            </a:r>
            <a:endParaRPr sz="24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29334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" sz="1600" b="0" dirty="0">
                <a:latin typeface="Arial"/>
                <a:ea typeface="Arial"/>
                <a:cs typeface="Arial"/>
                <a:sym typeface="Arial"/>
              </a:rPr>
              <a:t>Now you have to choose </a:t>
            </a:r>
            <a:r>
              <a:rPr lang="en" sz="1600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whether to add Anaconda to your PATH environment variable(not recommended). Check “Register anaconda as my default Python” and click install.</a:t>
            </a:r>
            <a:r>
              <a:rPr lang="en-IN" sz="1600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Also click on Add anaconda to my path </a:t>
            </a:r>
            <a:r>
              <a:rPr lang="en-IN" sz="1600" b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Environment Variable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75" y="892475"/>
            <a:ext cx="4280846" cy="33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Step 6:</a:t>
            </a:r>
            <a:endParaRPr sz="2400"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26685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 b="0">
                <a:latin typeface="Arial"/>
                <a:ea typeface="Arial"/>
                <a:cs typeface="Arial"/>
                <a:sym typeface="Arial"/>
              </a:rPr>
              <a:t>The Anaconda should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 b="0">
                <a:latin typeface="Arial"/>
                <a:ea typeface="Arial"/>
                <a:cs typeface="Arial"/>
                <a:sym typeface="Arial"/>
              </a:rPr>
              <a:t> be installing now.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50" y="712150"/>
            <a:ext cx="5377075" cy="37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On-screen Show (16:9)</PresentationFormat>
  <Paragraphs>38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Lato</vt:lpstr>
      <vt:lpstr>Raleway</vt:lpstr>
      <vt:lpstr>Arial</vt:lpstr>
      <vt:lpstr>Swiss</vt:lpstr>
      <vt:lpstr>Introduction to Python And Installation</vt:lpstr>
      <vt:lpstr>What is Python ?</vt:lpstr>
      <vt:lpstr>Python Installation</vt:lpstr>
      <vt:lpstr>Step 1:</vt:lpstr>
      <vt:lpstr>Step 2:</vt:lpstr>
      <vt:lpstr>Step 3:</vt:lpstr>
      <vt:lpstr>Step 4:</vt:lpstr>
      <vt:lpstr>Step 5:</vt:lpstr>
      <vt:lpstr>Step 6:</vt:lpstr>
      <vt:lpstr>Step 7:</vt:lpstr>
      <vt:lpstr>Running Anaconda</vt:lpstr>
      <vt:lpstr>Running Jupyter Notebook from Anaconda</vt:lpstr>
      <vt:lpstr>Running Jupyter Notebook from Anaconda</vt:lpstr>
      <vt:lpstr>Running Jupyter Notebook from Anaconda</vt:lpstr>
      <vt:lpstr>Running Jupyter Notebook from Anaconda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And Installation</dc:title>
  <cp:lastModifiedBy>sandesh jain</cp:lastModifiedBy>
  <cp:revision>2</cp:revision>
  <dcterms:modified xsi:type="dcterms:W3CDTF">2020-01-01T14:01:14Z</dcterms:modified>
</cp:coreProperties>
</file>